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70D-F6B7-494B-A8DF-D07FF5214DDF}" type="datetimeFigureOut">
              <a:rPr lang="hr-HR" smtClean="0"/>
              <a:t>26.12.2019.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615D-720B-462F-8922-F165B2C7FA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689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70D-F6B7-494B-A8DF-D07FF5214DDF}" type="datetimeFigureOut">
              <a:rPr lang="hr-HR" smtClean="0"/>
              <a:t>26.12.2019.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615D-720B-462F-8922-F165B2C7FA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078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70D-F6B7-494B-A8DF-D07FF5214DDF}" type="datetimeFigureOut">
              <a:rPr lang="hr-HR" smtClean="0"/>
              <a:t>26.12.2019.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615D-720B-462F-8922-F165B2C7FA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864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70D-F6B7-494B-A8DF-D07FF5214DDF}" type="datetimeFigureOut">
              <a:rPr lang="hr-HR" smtClean="0"/>
              <a:t>26.12.2019.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615D-720B-462F-8922-F165B2C7FA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875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70D-F6B7-494B-A8DF-D07FF5214DDF}" type="datetimeFigureOut">
              <a:rPr lang="hr-HR" smtClean="0"/>
              <a:t>26.12.2019.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615D-720B-462F-8922-F165B2C7FA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641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70D-F6B7-494B-A8DF-D07FF5214DDF}" type="datetimeFigureOut">
              <a:rPr lang="hr-HR" smtClean="0"/>
              <a:t>26.12.2019.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615D-720B-462F-8922-F165B2C7FA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122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70D-F6B7-494B-A8DF-D07FF5214DDF}" type="datetimeFigureOut">
              <a:rPr lang="hr-HR" smtClean="0"/>
              <a:t>26.12.2019.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615D-720B-462F-8922-F165B2C7FA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556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70D-F6B7-494B-A8DF-D07FF5214DDF}" type="datetimeFigureOut">
              <a:rPr lang="hr-HR" smtClean="0"/>
              <a:t>26.12.2019.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615D-720B-462F-8922-F165B2C7FA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710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70D-F6B7-494B-A8DF-D07FF5214DDF}" type="datetimeFigureOut">
              <a:rPr lang="hr-HR" smtClean="0"/>
              <a:t>26.12.2019.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615D-720B-462F-8922-F165B2C7FA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320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70D-F6B7-494B-A8DF-D07FF5214DDF}" type="datetimeFigureOut">
              <a:rPr lang="hr-HR" smtClean="0"/>
              <a:t>26.12.2019.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615D-720B-462F-8922-F165B2C7FA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447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70D-F6B7-494B-A8DF-D07FF5214DDF}" type="datetimeFigureOut">
              <a:rPr lang="hr-HR" smtClean="0"/>
              <a:t>26.12.2019.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615D-720B-462F-8922-F165B2C7FA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743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6F70D-F6B7-494B-A8DF-D07FF5214DDF}" type="datetimeFigureOut">
              <a:rPr lang="hr-HR" smtClean="0"/>
              <a:t>26.12.2019.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C615D-720B-462F-8922-F165B2C7FA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215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0629"/>
            <a:ext cx="12192000" cy="711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96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8195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Pc</dc:creator>
  <cp:lastModifiedBy>Pc</cp:lastModifiedBy>
  <cp:revision>1</cp:revision>
  <dcterms:created xsi:type="dcterms:W3CDTF">2019-12-26T18:49:55Z</dcterms:created>
  <dcterms:modified xsi:type="dcterms:W3CDTF">2019-12-26T18:54:00Z</dcterms:modified>
</cp:coreProperties>
</file>